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892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347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03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077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930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1/6/2022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978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1/6/2022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314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1/6/2022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589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1/6/2022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717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1/6/2022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943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1/6/2022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469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63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DAD455-8202-4F05-BC6D-D259B14A69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43750"/>
          <a:stretch/>
        </p:blipFill>
        <p:spPr>
          <a:xfrm>
            <a:off x="-2" y="-4"/>
            <a:ext cx="12192001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8D2A2E5-8379-40B1-9C78-6F9FE0817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Our Raspberry PI </a:t>
            </a:r>
            <a:r>
              <a:rPr lang="fr-FR" dirty="0" err="1">
                <a:solidFill>
                  <a:srgbClr val="FFFFFF"/>
                </a:solidFill>
              </a:rPr>
              <a:t>project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2F6F4AE-9A52-407F-B36B-0AED152E1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366" y="4017818"/>
            <a:ext cx="5040785" cy="1828799"/>
          </a:xfrm>
        </p:spPr>
        <p:txBody>
          <a:bodyPr anchor="b">
            <a:normAutofit/>
          </a:bodyPr>
          <a:lstStyle/>
          <a:p>
            <a:r>
              <a:rPr lang="fr-FR" sz="6600" dirty="0" err="1">
                <a:solidFill>
                  <a:srgbClr val="FFFFFF"/>
                </a:solidFill>
                <a:latin typeface="Comic Sans MS" panose="030F0702030302020204" pitchFamily="66" charset="0"/>
              </a:rPr>
              <a:t>DiZZyFrutis</a:t>
            </a:r>
            <a:endParaRPr lang="fr-FR" sz="6600" dirty="0">
              <a:solidFill>
                <a:srgbClr val="FFFFFF"/>
              </a:solidFill>
              <a:latin typeface="Comic Sans MS" panose="030F0702030302020204" pitchFamily="66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87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3688A9-F0F5-49F6-9A5D-DA4244DDA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8517F3C-C99A-4382-A7AD-EA8C50A06C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20220106_085141">
            <a:hlinkClick r:id="" action="ppaction://media"/>
            <a:extLst>
              <a:ext uri="{FF2B5EF4-FFF2-40B4-BE49-F238E27FC236}">
                <a16:creationId xmlns:a16="http://schemas.microsoft.com/office/drawing/2014/main" id="{15796DB8-6936-417C-A706-05AF61D2AF16}"/>
              </a:ext>
            </a:extLst>
          </p:cNvPr>
          <p:cNvPicPr>
            <a:picLocks noGrp="1" noChangeAspect="1"/>
          </p:cNvPicPr>
          <p:nvPr>
            <p:ph type="pic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0996" r="20996"/>
          <a:stretch>
            <a:fillRect/>
          </a:stretch>
        </p:blipFill>
        <p:spPr>
          <a:xfrm>
            <a:off x="6662738" y="987425"/>
            <a:ext cx="5026025" cy="4873625"/>
          </a:xfrm>
        </p:spPr>
      </p:pic>
    </p:spTree>
    <p:extLst>
      <p:ext uri="{BB962C8B-B14F-4D97-AF65-F5344CB8AC3E}">
        <p14:creationId xmlns:p14="http://schemas.microsoft.com/office/powerpoint/2010/main" val="4197073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AnalogousFromLightSeedRightStep">
      <a:dk1>
        <a:srgbClr val="000000"/>
      </a:dk1>
      <a:lt1>
        <a:srgbClr val="FFFFFF"/>
      </a:lt1>
      <a:dk2>
        <a:srgbClr val="3C3122"/>
      </a:dk2>
      <a:lt2>
        <a:srgbClr val="E2E7E8"/>
      </a:lt2>
      <a:accent1>
        <a:srgbClr val="C2988F"/>
      </a:accent1>
      <a:accent2>
        <a:srgbClr val="B9A07D"/>
      </a:accent2>
      <a:accent3>
        <a:srgbClr val="A5A67D"/>
      </a:accent3>
      <a:accent4>
        <a:srgbClr val="94AC75"/>
      </a:accent4>
      <a:accent5>
        <a:srgbClr val="88AB81"/>
      </a:accent5>
      <a:accent6>
        <a:srgbClr val="77AF86"/>
      </a:accent6>
      <a:hlink>
        <a:srgbClr val="5A8B96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</Words>
  <Application>Microsoft Office PowerPoint</Application>
  <PresentationFormat>Grand écran</PresentationFormat>
  <Paragraphs>2</Paragraphs>
  <Slides>2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Bierstadt</vt:lpstr>
      <vt:lpstr>Comic Sans MS</vt:lpstr>
      <vt:lpstr>GestaltVTI</vt:lpstr>
      <vt:lpstr>Our Raspberry PI project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Our Raspberry PI project</dc:title>
  <dc:creator>noe favier</dc:creator>
  <cp:lastModifiedBy>noe favier</cp:lastModifiedBy>
  <cp:revision>1</cp:revision>
  <dcterms:created xsi:type="dcterms:W3CDTF">2022-01-06T08:11:34Z</dcterms:created>
  <dcterms:modified xsi:type="dcterms:W3CDTF">2022-01-06T08:21:06Z</dcterms:modified>
</cp:coreProperties>
</file>

<file path=docProps/thumbnail.jpeg>
</file>